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notesMasterIdLst>
    <p:notesMasterId r:id="rId58"/>
  </p:notesMasterIdLst>
  <p:sldIdLst>
    <p:sldId id="649" r:id="rId4"/>
    <p:sldId id="650" r:id="rId5"/>
    <p:sldId id="651" r:id="rId6"/>
    <p:sldId id="648" r:id="rId7"/>
    <p:sldId id="587" r:id="rId8"/>
    <p:sldId id="304" r:id="rId9"/>
    <p:sldId id="308" r:id="rId10"/>
    <p:sldId id="647" r:id="rId11"/>
    <p:sldId id="584" r:id="rId12"/>
    <p:sldId id="350" r:id="rId13"/>
    <p:sldId id="351" r:id="rId14"/>
    <p:sldId id="352" r:id="rId15"/>
    <p:sldId id="353" r:id="rId16"/>
    <p:sldId id="601" r:id="rId17"/>
    <p:sldId id="354" r:id="rId18"/>
    <p:sldId id="355" r:id="rId19"/>
    <p:sldId id="356" r:id="rId20"/>
    <p:sldId id="421" r:id="rId21"/>
    <p:sldId id="357" r:id="rId22"/>
    <p:sldId id="592" r:id="rId23"/>
    <p:sldId id="593" r:id="rId24"/>
    <p:sldId id="594" r:id="rId25"/>
    <p:sldId id="595" r:id="rId26"/>
    <p:sldId id="358" r:id="rId27"/>
    <p:sldId id="422" r:id="rId28"/>
    <p:sldId id="359" r:id="rId29"/>
    <p:sldId id="546" r:id="rId30"/>
    <p:sldId id="596" r:id="rId31"/>
    <p:sldId id="597" r:id="rId32"/>
    <p:sldId id="598" r:id="rId33"/>
    <p:sldId id="599" r:id="rId34"/>
    <p:sldId id="362" r:id="rId35"/>
    <p:sldId id="365" r:id="rId36"/>
    <p:sldId id="548" r:id="rId37"/>
    <p:sldId id="366" r:id="rId38"/>
    <p:sldId id="549" r:id="rId39"/>
    <p:sldId id="367" r:id="rId40"/>
    <p:sldId id="550" r:id="rId41"/>
    <p:sldId id="368" r:id="rId42"/>
    <p:sldId id="551" r:id="rId43"/>
    <p:sldId id="369" r:id="rId44"/>
    <p:sldId id="552" r:id="rId45"/>
    <p:sldId id="370" r:id="rId46"/>
    <p:sldId id="553" r:id="rId47"/>
    <p:sldId id="371" r:id="rId48"/>
    <p:sldId id="379" r:id="rId49"/>
    <p:sldId id="600" r:id="rId50"/>
    <p:sldId id="373" r:id="rId51"/>
    <p:sldId id="374" r:id="rId52"/>
    <p:sldId id="377" r:id="rId53"/>
    <p:sldId id="545" r:id="rId54"/>
    <p:sldId id="340" r:id="rId55"/>
    <p:sldId id="342" r:id="rId56"/>
    <p:sldId id="344" r:id="rId57"/>
  </p:sldIdLst>
  <p:sldSz cx="9144000" cy="6858000" type="screen4x3"/>
  <p:notesSz cx="6858000" cy="9144000"/>
  <p:custDataLst>
    <p:tags r:id="rId62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9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howGuides="1">
      <p:cViewPr varScale="1">
        <p:scale>
          <a:sx n="69" d="100"/>
          <a:sy n="69" d="100"/>
        </p:scale>
        <p:origin x="-138" y="-102"/>
      </p:cViewPr>
      <p:guideLst>
        <p:guide orient="horz" pos="2159"/>
        <p:guide pos="2880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2" Type="http://schemas.openxmlformats.org/officeDocument/2006/relationships/tags" Target="tags/tag2.xml"/><Relationship Id="rId61" Type="http://schemas.openxmlformats.org/officeDocument/2006/relationships/tableStyles" Target="tableStyles.xml"/><Relationship Id="rId60" Type="http://schemas.openxmlformats.org/officeDocument/2006/relationships/viewProps" Target="viewProps.xml"/><Relationship Id="rId6" Type="http://schemas.openxmlformats.org/officeDocument/2006/relationships/slide" Target="slides/slide3.xml"/><Relationship Id="rId59" Type="http://schemas.openxmlformats.org/officeDocument/2006/relationships/presProps" Target="presProps.xml"/><Relationship Id="rId58" Type="http://schemas.openxmlformats.org/officeDocument/2006/relationships/notesMaster" Target="notesMasters/notesMaster1.xml"/><Relationship Id="rId57" Type="http://schemas.openxmlformats.org/officeDocument/2006/relationships/slide" Target="slides/slide54.xml"/><Relationship Id="rId56" Type="http://schemas.openxmlformats.org/officeDocument/2006/relationships/slide" Target="slides/slide53.xml"/><Relationship Id="rId55" Type="http://schemas.openxmlformats.org/officeDocument/2006/relationships/slide" Target="slides/slide52.xml"/><Relationship Id="rId54" Type="http://schemas.openxmlformats.org/officeDocument/2006/relationships/slide" Target="slides/slide51.xml"/><Relationship Id="rId53" Type="http://schemas.openxmlformats.org/officeDocument/2006/relationships/slide" Target="slides/slide50.xml"/><Relationship Id="rId52" Type="http://schemas.openxmlformats.org/officeDocument/2006/relationships/slide" Target="slides/slide49.xml"/><Relationship Id="rId51" Type="http://schemas.openxmlformats.org/officeDocument/2006/relationships/slide" Target="slides/slide48.xml"/><Relationship Id="rId50" Type="http://schemas.openxmlformats.org/officeDocument/2006/relationships/slide" Target="slides/slide47.xml"/><Relationship Id="rId5" Type="http://schemas.openxmlformats.org/officeDocument/2006/relationships/slide" Target="slides/slide2.xml"/><Relationship Id="rId49" Type="http://schemas.openxmlformats.org/officeDocument/2006/relationships/slide" Target="slides/slide46.xml"/><Relationship Id="rId48" Type="http://schemas.openxmlformats.org/officeDocument/2006/relationships/slide" Target="slides/slide45.xml"/><Relationship Id="rId47" Type="http://schemas.openxmlformats.org/officeDocument/2006/relationships/slide" Target="slides/slide44.xml"/><Relationship Id="rId46" Type="http://schemas.openxmlformats.org/officeDocument/2006/relationships/slide" Target="slides/slide43.xml"/><Relationship Id="rId45" Type="http://schemas.openxmlformats.org/officeDocument/2006/relationships/slide" Target="slides/slide42.xml"/><Relationship Id="rId44" Type="http://schemas.openxmlformats.org/officeDocument/2006/relationships/slide" Target="slides/slide41.xml"/><Relationship Id="rId43" Type="http://schemas.openxmlformats.org/officeDocument/2006/relationships/slide" Target="slides/slide40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slide" Target="slides/slide1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fontAlgn="base"/>
            <a:fld id="{D2A48B96-639E-45A3-A0BA-2464DFDB1FAA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124" name="幻灯片图像占位符 3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125" name="备注占位符 4"/>
          <p:cNvSpPr>
            <a:spLocks noGrp="1"/>
          </p:cNvSpPr>
          <p:nvPr>
            <p:ph type="body" sz="quarter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t" anchorCtr="0"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fontAlgn="base"/>
            <a:fld id="{A6837353-30EB-4A48-80EB-173D804AEFBD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base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52930" cy="58515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base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504" cy="452596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4296" y="1600200"/>
            <a:ext cx="4032504" cy="452596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52930" cy="58515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504" cy="452596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4296" y="1600200"/>
            <a:ext cx="4032504" cy="452596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050" name="标题 102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2051" name="文本占位符 1026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28" name="日期占位符 1027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1029" name="页脚占位符 1028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1030" name="灯片编号占位符 1029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050" name="标题 102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2051" name="文本占位符 1026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28" name="日期占位符 1027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1029" name="页脚占位符 1028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1030" name="灯片编号占位符 1029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image" Target="../media/image8.jpeg"/><Relationship Id="rId7" Type="http://schemas.openxmlformats.org/officeDocument/2006/relationships/image" Target="../media/image7.jpeg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56.png"/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image" Target="../media/image53.png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image" Target="../media/image57.png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65.png"/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image" Target="../media/image6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66.png"/></Relationships>
</file>

<file path=ppt/slides/_rels/slide1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72.jpeg"/><Relationship Id="rId5" Type="http://schemas.openxmlformats.org/officeDocument/2006/relationships/image" Target="../media/image71.jpeg"/><Relationship Id="rId4" Type="http://schemas.openxmlformats.org/officeDocument/2006/relationships/image" Target="../media/image70.jpeg"/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image" Target="../media/image67.jpeg"/></Relationships>
</file>

<file path=ppt/slides/_rels/slide1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77.png"/><Relationship Id="rId4" Type="http://schemas.openxmlformats.org/officeDocument/2006/relationships/image" Target="../media/image76.png"/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image" Target="../media/image73.png"/></Relationships>
</file>

<file path=ppt/slides/_rels/slide1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82.png"/><Relationship Id="rId4" Type="http://schemas.openxmlformats.org/officeDocument/2006/relationships/image" Target="../media/image81.jpeg"/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image" Target="../media/image78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8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openxmlformats.org/officeDocument/2006/relationships/image" Target="../media/image90.jpeg"/><Relationship Id="rId6" Type="http://schemas.openxmlformats.org/officeDocument/2006/relationships/image" Target="../media/image89.jpeg"/><Relationship Id="rId5" Type="http://schemas.openxmlformats.org/officeDocument/2006/relationships/image" Target="../media/image88.jpeg"/><Relationship Id="rId4" Type="http://schemas.openxmlformats.org/officeDocument/2006/relationships/image" Target="../media/image87.jpeg"/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image" Target="../media/image84.jpeg"/></Relationships>
</file>

<file path=ppt/slides/_rels/slide1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94.png"/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image" Target="../media/image91.jpe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image" Target="../media/image16.jpeg"/><Relationship Id="rId7" Type="http://schemas.openxmlformats.org/officeDocument/2006/relationships/image" Target="../media/image15.jpeg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image" Target="../media/image9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95.png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4.jpeg"/><Relationship Id="rId8" Type="http://schemas.openxmlformats.org/officeDocument/2006/relationships/image" Target="../media/image103.jpeg"/><Relationship Id="rId7" Type="http://schemas.openxmlformats.org/officeDocument/2006/relationships/image" Target="../media/image102.jpeg"/><Relationship Id="rId6" Type="http://schemas.openxmlformats.org/officeDocument/2006/relationships/image" Target="../media/image101.jpeg"/><Relationship Id="rId5" Type="http://schemas.openxmlformats.org/officeDocument/2006/relationships/image" Target="../media/image100.jpeg"/><Relationship Id="rId4" Type="http://schemas.openxmlformats.org/officeDocument/2006/relationships/image" Target="../media/image99.jpeg"/><Relationship Id="rId3" Type="http://schemas.openxmlformats.org/officeDocument/2006/relationships/image" Target="../media/image98.jpeg"/><Relationship Id="rId2" Type="http://schemas.openxmlformats.org/officeDocument/2006/relationships/image" Target="../media/image97.jpeg"/><Relationship Id="rId12" Type="http://schemas.openxmlformats.org/officeDocument/2006/relationships/slideLayout" Target="../slideLayouts/slideLayout7.xml"/><Relationship Id="rId11" Type="http://schemas.openxmlformats.org/officeDocument/2006/relationships/image" Target="../media/image106.jpeg"/><Relationship Id="rId10" Type="http://schemas.openxmlformats.org/officeDocument/2006/relationships/image" Target="../media/image105.jpeg"/><Relationship Id="rId1" Type="http://schemas.openxmlformats.org/officeDocument/2006/relationships/image" Target="../media/image96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07.png"/></Relationships>
</file>

<file path=ppt/slides/_rels/slide2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112.png"/><Relationship Id="rId4" Type="http://schemas.openxmlformats.org/officeDocument/2006/relationships/image" Target="../media/image111.png"/><Relationship Id="rId3" Type="http://schemas.openxmlformats.org/officeDocument/2006/relationships/image" Target="../media/image110.png"/><Relationship Id="rId2" Type="http://schemas.openxmlformats.org/officeDocument/2006/relationships/image" Target="../media/image109.png"/><Relationship Id="rId1" Type="http://schemas.openxmlformats.org/officeDocument/2006/relationships/image" Target="../media/image108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1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openxmlformats.org/officeDocument/2006/relationships/image" Target="../media/image120.jpeg"/><Relationship Id="rId6" Type="http://schemas.openxmlformats.org/officeDocument/2006/relationships/image" Target="../media/image119.jpeg"/><Relationship Id="rId5" Type="http://schemas.openxmlformats.org/officeDocument/2006/relationships/image" Target="../media/image118.jpeg"/><Relationship Id="rId4" Type="http://schemas.openxmlformats.org/officeDocument/2006/relationships/image" Target="../media/image117.jpeg"/><Relationship Id="rId3" Type="http://schemas.openxmlformats.org/officeDocument/2006/relationships/image" Target="../media/image116.jpeg"/><Relationship Id="rId2" Type="http://schemas.openxmlformats.org/officeDocument/2006/relationships/image" Target="../media/image115.jpeg"/><Relationship Id="rId1" Type="http://schemas.openxmlformats.org/officeDocument/2006/relationships/image" Target="../media/image114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21.png"/></Relationships>
</file>

<file path=ppt/slides/_rels/slide2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8.xml"/><Relationship Id="rId5" Type="http://schemas.openxmlformats.org/officeDocument/2006/relationships/image" Target="../media/image126.jpeg"/><Relationship Id="rId4" Type="http://schemas.openxmlformats.org/officeDocument/2006/relationships/image" Target="../media/image125.jpeg"/><Relationship Id="rId3" Type="http://schemas.openxmlformats.org/officeDocument/2006/relationships/image" Target="../media/image124.jpeg"/><Relationship Id="rId2" Type="http://schemas.openxmlformats.org/officeDocument/2006/relationships/image" Target="../media/image123.jpeg"/><Relationship Id="rId1" Type="http://schemas.openxmlformats.org/officeDocument/2006/relationships/image" Target="../media/image122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27.png"/></Relationships>
</file>

<file path=ppt/slides/_rels/slide29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133.png"/><Relationship Id="rId5" Type="http://schemas.openxmlformats.org/officeDocument/2006/relationships/image" Target="../media/image132.jpeg"/><Relationship Id="rId4" Type="http://schemas.openxmlformats.org/officeDocument/2006/relationships/image" Target="../media/image131.jpeg"/><Relationship Id="rId3" Type="http://schemas.openxmlformats.org/officeDocument/2006/relationships/image" Target="../media/image130.jpeg"/><Relationship Id="rId2" Type="http://schemas.openxmlformats.org/officeDocument/2006/relationships/image" Target="../media/image129.jpeg"/><Relationship Id="rId1" Type="http://schemas.openxmlformats.org/officeDocument/2006/relationships/image" Target="../media/image128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23.jpeg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image" Target="../media/image17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34.png"/></Relationships>
</file>

<file path=ppt/slides/_rels/slide31.xml.rels><?xml version="1.0" encoding="UTF-8" standalone="yes"?>
<Relationships xmlns="http://schemas.openxmlformats.org/package/2006/relationships"><Relationship Id="rId9" Type="http://schemas.openxmlformats.org/officeDocument/2006/relationships/image" Target="../media/image143.jpeg"/><Relationship Id="rId8" Type="http://schemas.openxmlformats.org/officeDocument/2006/relationships/image" Target="../media/image142.jpeg"/><Relationship Id="rId7" Type="http://schemas.openxmlformats.org/officeDocument/2006/relationships/image" Target="../media/image141.jpeg"/><Relationship Id="rId6" Type="http://schemas.openxmlformats.org/officeDocument/2006/relationships/image" Target="../media/image140.jpeg"/><Relationship Id="rId5" Type="http://schemas.openxmlformats.org/officeDocument/2006/relationships/image" Target="../media/image139.jpeg"/><Relationship Id="rId4" Type="http://schemas.openxmlformats.org/officeDocument/2006/relationships/image" Target="../media/image138.jpeg"/><Relationship Id="rId3" Type="http://schemas.openxmlformats.org/officeDocument/2006/relationships/image" Target="../media/image137.jpeg"/><Relationship Id="rId2" Type="http://schemas.openxmlformats.org/officeDocument/2006/relationships/image" Target="../media/image136.jpeg"/><Relationship Id="rId17" Type="http://schemas.openxmlformats.org/officeDocument/2006/relationships/slideLayout" Target="../slideLayouts/slideLayout7.xml"/><Relationship Id="rId16" Type="http://schemas.openxmlformats.org/officeDocument/2006/relationships/image" Target="../media/image150.png"/><Relationship Id="rId15" Type="http://schemas.openxmlformats.org/officeDocument/2006/relationships/image" Target="../media/image149.jpeg"/><Relationship Id="rId14" Type="http://schemas.openxmlformats.org/officeDocument/2006/relationships/image" Target="../media/image148.jpeg"/><Relationship Id="rId13" Type="http://schemas.openxmlformats.org/officeDocument/2006/relationships/image" Target="../media/image147.jpeg"/><Relationship Id="rId12" Type="http://schemas.openxmlformats.org/officeDocument/2006/relationships/image" Target="../media/image146.jpeg"/><Relationship Id="rId11" Type="http://schemas.openxmlformats.org/officeDocument/2006/relationships/image" Target="../media/image145.jpeg"/><Relationship Id="rId10" Type="http://schemas.openxmlformats.org/officeDocument/2006/relationships/image" Target="../media/image144.jpeg"/><Relationship Id="rId1" Type="http://schemas.openxmlformats.org/officeDocument/2006/relationships/image" Target="../media/image135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51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52.png"/></Relationships>
</file>

<file path=ppt/slides/_rels/slide3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8.xml"/><Relationship Id="rId5" Type="http://schemas.openxmlformats.org/officeDocument/2006/relationships/image" Target="../media/image157.png"/><Relationship Id="rId4" Type="http://schemas.openxmlformats.org/officeDocument/2006/relationships/image" Target="../media/image156.png"/><Relationship Id="rId3" Type="http://schemas.openxmlformats.org/officeDocument/2006/relationships/image" Target="../media/image155.png"/><Relationship Id="rId2" Type="http://schemas.openxmlformats.org/officeDocument/2006/relationships/image" Target="../media/image154.png"/><Relationship Id="rId1" Type="http://schemas.openxmlformats.org/officeDocument/2006/relationships/image" Target="../media/image153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58.png"/></Relationships>
</file>

<file path=ppt/slides/_rels/slide3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8.xml"/><Relationship Id="rId5" Type="http://schemas.openxmlformats.org/officeDocument/2006/relationships/image" Target="../media/image163.png"/><Relationship Id="rId4" Type="http://schemas.openxmlformats.org/officeDocument/2006/relationships/image" Target="../media/image162.png"/><Relationship Id="rId3" Type="http://schemas.openxmlformats.org/officeDocument/2006/relationships/image" Target="../media/image161.png"/><Relationship Id="rId2" Type="http://schemas.openxmlformats.org/officeDocument/2006/relationships/image" Target="../media/image160.png"/><Relationship Id="rId1" Type="http://schemas.openxmlformats.org/officeDocument/2006/relationships/image" Target="../media/image159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64.png"/></Relationships>
</file>

<file path=ppt/slides/_rels/slide3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8.xml"/><Relationship Id="rId6" Type="http://schemas.openxmlformats.org/officeDocument/2006/relationships/image" Target="../media/image170.png"/><Relationship Id="rId5" Type="http://schemas.openxmlformats.org/officeDocument/2006/relationships/image" Target="../media/image169.png"/><Relationship Id="rId4" Type="http://schemas.openxmlformats.org/officeDocument/2006/relationships/image" Target="../media/image168.png"/><Relationship Id="rId3" Type="http://schemas.openxmlformats.org/officeDocument/2006/relationships/image" Target="../media/image167.png"/><Relationship Id="rId2" Type="http://schemas.openxmlformats.org/officeDocument/2006/relationships/image" Target="../media/image166.png"/><Relationship Id="rId1" Type="http://schemas.openxmlformats.org/officeDocument/2006/relationships/image" Target="../media/image165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71.pn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7.jpeg"/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image" Target="../media/image24.jpeg"/></Relationships>
</file>

<file path=ppt/slides/_rels/slide4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8.xml"/><Relationship Id="rId4" Type="http://schemas.openxmlformats.org/officeDocument/2006/relationships/image" Target="../media/image175.png"/><Relationship Id="rId3" Type="http://schemas.openxmlformats.org/officeDocument/2006/relationships/image" Target="../media/image174.png"/><Relationship Id="rId2" Type="http://schemas.openxmlformats.org/officeDocument/2006/relationships/image" Target="../media/image173.png"/><Relationship Id="rId1" Type="http://schemas.openxmlformats.org/officeDocument/2006/relationships/image" Target="../media/image172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76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7" Type="http://schemas.openxmlformats.org/officeDocument/2006/relationships/image" Target="../media/image183.jpeg"/><Relationship Id="rId6" Type="http://schemas.openxmlformats.org/officeDocument/2006/relationships/image" Target="../media/image182.jpeg"/><Relationship Id="rId5" Type="http://schemas.openxmlformats.org/officeDocument/2006/relationships/image" Target="../media/image181.jpeg"/><Relationship Id="rId4" Type="http://schemas.openxmlformats.org/officeDocument/2006/relationships/image" Target="../media/image180.jpeg"/><Relationship Id="rId3" Type="http://schemas.openxmlformats.org/officeDocument/2006/relationships/image" Target="../media/image179.jpeg"/><Relationship Id="rId2" Type="http://schemas.openxmlformats.org/officeDocument/2006/relationships/image" Target="../media/image178.jpeg"/><Relationship Id="rId1" Type="http://schemas.openxmlformats.org/officeDocument/2006/relationships/image" Target="../media/image177.jpe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84.png"/></Relationships>
</file>

<file path=ppt/slides/_rels/slide4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8.xml"/><Relationship Id="rId6" Type="http://schemas.openxmlformats.org/officeDocument/2006/relationships/image" Target="../media/image190.jpeg"/><Relationship Id="rId5" Type="http://schemas.openxmlformats.org/officeDocument/2006/relationships/image" Target="../media/image189.jpeg"/><Relationship Id="rId4" Type="http://schemas.openxmlformats.org/officeDocument/2006/relationships/image" Target="../media/image188.jpeg"/><Relationship Id="rId3" Type="http://schemas.openxmlformats.org/officeDocument/2006/relationships/image" Target="../media/image187.jpeg"/><Relationship Id="rId2" Type="http://schemas.openxmlformats.org/officeDocument/2006/relationships/image" Target="../media/image186.jpeg"/><Relationship Id="rId1" Type="http://schemas.openxmlformats.org/officeDocument/2006/relationships/image" Target="../media/image185.jpeg"/></Relationships>
</file>

<file path=ppt/slides/_rels/slide4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94.jpeg"/><Relationship Id="rId3" Type="http://schemas.openxmlformats.org/officeDocument/2006/relationships/image" Target="../media/image193.png"/><Relationship Id="rId2" Type="http://schemas.openxmlformats.org/officeDocument/2006/relationships/image" Target="../media/image192.jpeg"/><Relationship Id="rId1" Type="http://schemas.openxmlformats.org/officeDocument/2006/relationships/image" Target="../media/image191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95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97.png"/><Relationship Id="rId1" Type="http://schemas.openxmlformats.org/officeDocument/2006/relationships/image" Target="../media/image196.png"/></Relationships>
</file>

<file path=ppt/slides/_rels/slide48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image" Target="../media/image205.png"/><Relationship Id="rId7" Type="http://schemas.openxmlformats.org/officeDocument/2006/relationships/image" Target="../media/image204.png"/><Relationship Id="rId6" Type="http://schemas.openxmlformats.org/officeDocument/2006/relationships/image" Target="../media/image203.png"/><Relationship Id="rId5" Type="http://schemas.openxmlformats.org/officeDocument/2006/relationships/image" Target="../media/image202.png"/><Relationship Id="rId4" Type="http://schemas.openxmlformats.org/officeDocument/2006/relationships/image" Target="../media/image201.png"/><Relationship Id="rId3" Type="http://schemas.openxmlformats.org/officeDocument/2006/relationships/image" Target="../media/image200.png"/><Relationship Id="rId2" Type="http://schemas.openxmlformats.org/officeDocument/2006/relationships/image" Target="../media/image199.jpeg"/><Relationship Id="rId1" Type="http://schemas.openxmlformats.org/officeDocument/2006/relationships/image" Target="../media/image198.jpeg"/></Relationships>
</file>

<file path=ppt/slides/_rels/slide49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211.png"/><Relationship Id="rId5" Type="http://schemas.openxmlformats.org/officeDocument/2006/relationships/image" Target="../media/image210.jpeg"/><Relationship Id="rId4" Type="http://schemas.openxmlformats.org/officeDocument/2006/relationships/image" Target="../media/image209.jpeg"/><Relationship Id="rId3" Type="http://schemas.openxmlformats.org/officeDocument/2006/relationships/image" Target="../media/image208.jpeg"/><Relationship Id="rId2" Type="http://schemas.openxmlformats.org/officeDocument/2006/relationships/image" Target="../media/image207.jpeg"/><Relationship Id="rId1" Type="http://schemas.openxmlformats.org/officeDocument/2006/relationships/image" Target="../media/image206.jpeg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image" Target="../media/image28.jpeg"/></Relationships>
</file>

<file path=ppt/slides/_rels/slide5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214.png"/><Relationship Id="rId2" Type="http://schemas.openxmlformats.org/officeDocument/2006/relationships/image" Target="../media/image213.png"/><Relationship Id="rId1" Type="http://schemas.openxmlformats.org/officeDocument/2006/relationships/image" Target="../media/image212.png"/></Relationships>
</file>

<file path=ppt/slides/_rels/slide5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8.xml"/><Relationship Id="rId3" Type="http://schemas.openxmlformats.org/officeDocument/2006/relationships/image" Target="../media/image217.png"/><Relationship Id="rId2" Type="http://schemas.openxmlformats.org/officeDocument/2006/relationships/image" Target="../media/image216.png"/><Relationship Id="rId1" Type="http://schemas.openxmlformats.org/officeDocument/2006/relationships/image" Target="../media/image215.png"/></Relationships>
</file>

<file path=ppt/slides/_rels/slide5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220.png"/><Relationship Id="rId2" Type="http://schemas.openxmlformats.org/officeDocument/2006/relationships/image" Target="../media/image219.png"/><Relationship Id="rId1" Type="http://schemas.openxmlformats.org/officeDocument/2006/relationships/image" Target="../media/image218.png"/></Relationships>
</file>

<file path=ppt/slides/_rels/slide5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223.png"/><Relationship Id="rId2" Type="http://schemas.openxmlformats.org/officeDocument/2006/relationships/image" Target="../media/image222.png"/><Relationship Id="rId1" Type="http://schemas.openxmlformats.org/officeDocument/2006/relationships/image" Target="../media/image221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25.png"/><Relationship Id="rId1" Type="http://schemas.openxmlformats.org/officeDocument/2006/relationships/image" Target="../media/image224.png"/></Relationships>
</file>

<file path=ppt/slides/_rels/slide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image" Target="../media/image34.jpeg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image" Target="../media/image40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50.jpeg"/><Relationship Id="rId6" Type="http://schemas.openxmlformats.org/officeDocument/2006/relationships/image" Target="../media/image49.jpeg"/><Relationship Id="rId5" Type="http://schemas.openxmlformats.org/officeDocument/2006/relationships/tags" Target="../tags/tag1.xml"/><Relationship Id="rId4" Type="http://schemas.openxmlformats.org/officeDocument/2006/relationships/image" Target="../media/image48.jpeg"/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image" Target="../media/image4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2.jpeg"/><Relationship Id="rId1" Type="http://schemas.openxmlformats.org/officeDocument/2006/relationships/image" Target="../media/image5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 descr="YM5300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79295" y="188595"/>
            <a:ext cx="2700000" cy="2700000"/>
          </a:xfrm>
          <a:prstGeom prst="rect">
            <a:avLst/>
          </a:prstGeom>
        </p:spPr>
      </p:pic>
      <p:pic>
        <p:nvPicPr>
          <p:cNvPr id="4" name="图片 3" descr="YM5300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8595"/>
            <a:ext cx="2700000" cy="2700000"/>
          </a:xfrm>
          <a:prstGeom prst="rect">
            <a:avLst/>
          </a:prstGeom>
        </p:spPr>
      </p:pic>
      <p:pic>
        <p:nvPicPr>
          <p:cNvPr id="5" name="图片 4" descr="YM530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9295" y="3429000"/>
            <a:ext cx="2700000" cy="2700000"/>
          </a:xfrm>
          <a:prstGeom prst="rect">
            <a:avLst/>
          </a:prstGeom>
        </p:spPr>
      </p:pic>
      <p:pic>
        <p:nvPicPr>
          <p:cNvPr id="6" name="图片 5" descr="YM530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3665" y="3429000"/>
            <a:ext cx="2700000" cy="2700000"/>
          </a:xfrm>
          <a:prstGeom prst="rect">
            <a:avLst/>
          </a:prstGeom>
        </p:spPr>
      </p:pic>
      <p:pic>
        <p:nvPicPr>
          <p:cNvPr id="7" name="图片 6" descr="YM530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315" y="3500755"/>
            <a:ext cx="2700000" cy="2700000"/>
          </a:xfrm>
          <a:prstGeom prst="rect">
            <a:avLst/>
          </a:prstGeom>
        </p:spPr>
      </p:pic>
      <p:pic>
        <p:nvPicPr>
          <p:cNvPr id="9" name="图片 8" descr="YM530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39565" y="260350"/>
            <a:ext cx="2700000" cy="2700000"/>
          </a:xfrm>
          <a:prstGeom prst="rect">
            <a:avLst/>
          </a:prstGeom>
        </p:spPr>
      </p:pic>
      <p:pic>
        <p:nvPicPr>
          <p:cNvPr id="2" name="图片 1" descr="YM530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41695" y="3568065"/>
            <a:ext cx="3136900" cy="3136900"/>
          </a:xfrm>
          <a:prstGeom prst="rect">
            <a:avLst/>
          </a:prstGeom>
        </p:spPr>
      </p:pic>
      <p:pic>
        <p:nvPicPr>
          <p:cNvPr id="10" name="图片 9" descr="YM385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18860" y="260350"/>
            <a:ext cx="2959735" cy="295973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315" y="357505"/>
            <a:ext cx="5505450" cy="591058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0515" y="226060"/>
            <a:ext cx="2010410" cy="320294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3275" y="3429000"/>
            <a:ext cx="1579245" cy="28479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50455" y="3933190"/>
            <a:ext cx="1544320" cy="231711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315" y="332740"/>
            <a:ext cx="5633085" cy="597789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9880" y="44450"/>
            <a:ext cx="1909445" cy="318452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2135" y="3933190"/>
            <a:ext cx="1122045" cy="22352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12280" y="3500755"/>
            <a:ext cx="954405" cy="214820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66685" y="3978910"/>
            <a:ext cx="1264920" cy="218948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75660" y="652145"/>
            <a:ext cx="5688330" cy="551878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665" y="949960"/>
            <a:ext cx="2326640" cy="267398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50" y="3860800"/>
            <a:ext cx="1423035" cy="244221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2740" y="3789045"/>
            <a:ext cx="1701165" cy="242506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59230" y="278130"/>
            <a:ext cx="6225540" cy="630174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95233" name="图片 1" descr="YM37273B"/>
          <p:cNvPicPr>
            <a:picLocks noChangeAspect="1"/>
          </p:cNvPicPr>
          <p:nvPr/>
        </p:nvPicPr>
        <p:blipFill>
          <a:blip r:embed="rId1"/>
          <a:srcRect l="24313" r="21416"/>
          <a:stretch>
            <a:fillRect/>
          </a:stretch>
        </p:blipFill>
        <p:spPr>
          <a:xfrm>
            <a:off x="6083300" y="0"/>
            <a:ext cx="1673225" cy="30781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5234" name="图片 2" descr="YM37273C"/>
          <p:cNvPicPr>
            <a:picLocks noChangeAspect="1"/>
          </p:cNvPicPr>
          <p:nvPr/>
        </p:nvPicPr>
        <p:blipFill>
          <a:blip r:embed="rId2"/>
          <a:srcRect l="25699" r="22878"/>
          <a:stretch>
            <a:fillRect/>
          </a:stretch>
        </p:blipFill>
        <p:spPr>
          <a:xfrm>
            <a:off x="1116013" y="260350"/>
            <a:ext cx="1582737" cy="30813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5235" name="图片 3" descr="YM37273D"/>
          <p:cNvPicPr>
            <a:picLocks noChangeAspect="1"/>
          </p:cNvPicPr>
          <p:nvPr/>
        </p:nvPicPr>
        <p:blipFill>
          <a:blip r:embed="rId3"/>
          <a:srcRect l="28596" r="22827"/>
          <a:stretch>
            <a:fillRect/>
          </a:stretch>
        </p:blipFill>
        <p:spPr>
          <a:xfrm>
            <a:off x="3627438" y="117475"/>
            <a:ext cx="1495425" cy="30781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5236" name="图片 4" descr="YM37273E"/>
          <p:cNvPicPr>
            <a:picLocks noChangeAspect="1"/>
          </p:cNvPicPr>
          <p:nvPr/>
        </p:nvPicPr>
        <p:blipFill>
          <a:blip r:embed="rId4"/>
          <a:srcRect l="25699" r="17159"/>
          <a:stretch>
            <a:fillRect/>
          </a:stretch>
        </p:blipFill>
        <p:spPr>
          <a:xfrm>
            <a:off x="6156325" y="3284538"/>
            <a:ext cx="1760538" cy="30813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5237" name="图片 5" descr="YM37273F"/>
          <p:cNvPicPr>
            <a:picLocks noChangeAspect="1"/>
          </p:cNvPicPr>
          <p:nvPr/>
        </p:nvPicPr>
        <p:blipFill>
          <a:blip r:embed="rId5"/>
          <a:srcRect l="19405" r="19960"/>
          <a:stretch>
            <a:fillRect/>
          </a:stretch>
        </p:blipFill>
        <p:spPr>
          <a:xfrm>
            <a:off x="3348038" y="3213100"/>
            <a:ext cx="2055812" cy="3390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5238" name="图片 6" descr="YM37273A"/>
          <p:cNvPicPr>
            <a:picLocks noChangeAspect="1"/>
          </p:cNvPicPr>
          <p:nvPr/>
        </p:nvPicPr>
        <p:blipFill>
          <a:blip r:embed="rId6"/>
          <a:srcRect l="20030" r="22827"/>
          <a:stretch>
            <a:fillRect/>
          </a:stretch>
        </p:blipFill>
        <p:spPr>
          <a:xfrm>
            <a:off x="898525" y="3270250"/>
            <a:ext cx="1760538" cy="30797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315" y="405130"/>
            <a:ext cx="5064125" cy="542099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4480" y="260985"/>
            <a:ext cx="1569291" cy="2520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4820" y="3861435"/>
            <a:ext cx="1978986" cy="2520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24115" y="3789045"/>
            <a:ext cx="1452267" cy="2520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64070" y="405130"/>
            <a:ext cx="1769196" cy="2520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98305" name="图片 1" descr="YM37278A"/>
          <p:cNvPicPr>
            <a:picLocks noChangeAspect="1"/>
          </p:cNvPicPr>
          <p:nvPr/>
        </p:nvPicPr>
        <p:blipFill>
          <a:blip r:embed="rId1"/>
          <a:srcRect l="22337" r="21323"/>
          <a:stretch>
            <a:fillRect/>
          </a:stretch>
        </p:blipFill>
        <p:spPr>
          <a:xfrm>
            <a:off x="7493000" y="692785"/>
            <a:ext cx="1419968" cy="2520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8306" name="图片 2" descr="YM37278B"/>
          <p:cNvPicPr>
            <a:picLocks noChangeAspect="1"/>
          </p:cNvPicPr>
          <p:nvPr/>
        </p:nvPicPr>
        <p:blipFill>
          <a:blip r:embed="rId2"/>
          <a:srcRect l="20015" r="19940"/>
          <a:stretch>
            <a:fillRect/>
          </a:stretch>
        </p:blipFill>
        <p:spPr>
          <a:xfrm>
            <a:off x="5580380" y="1845310"/>
            <a:ext cx="1512318" cy="2520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8307" name="图片 3" descr="YM37278C"/>
          <p:cNvPicPr>
            <a:picLocks noChangeAspect="1"/>
          </p:cNvPicPr>
          <p:nvPr/>
        </p:nvPicPr>
        <p:blipFill>
          <a:blip r:embed="rId3"/>
          <a:srcRect l="23306" r="19551"/>
          <a:stretch>
            <a:fillRect/>
          </a:stretch>
        </p:blipFill>
        <p:spPr>
          <a:xfrm>
            <a:off x="7523798" y="4077018"/>
            <a:ext cx="1439266" cy="2520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8308" name="图片 4" descr="YM37278D"/>
          <p:cNvPicPr>
            <a:picLocks noChangeAspect="1"/>
          </p:cNvPicPr>
          <p:nvPr/>
        </p:nvPicPr>
        <p:blipFill>
          <a:blip r:embed="rId4"/>
          <a:srcRect l="19991" r="17267"/>
          <a:stretch>
            <a:fillRect/>
          </a:stretch>
        </p:blipFill>
        <p:spPr>
          <a:xfrm>
            <a:off x="5669915" y="4435475"/>
            <a:ext cx="1490980" cy="23780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330" y="764540"/>
            <a:ext cx="5036820" cy="557022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3215" y="764540"/>
            <a:ext cx="8520430" cy="5314315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0353" name="图片 1" descr="YM37441A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3850" y="117475"/>
            <a:ext cx="3549650" cy="35480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0354" name="图片 2" descr="YM37441B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3938" y="547688"/>
            <a:ext cx="2519362" cy="25193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0355" name="图片 3" descr="YM37441C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6325" y="477838"/>
            <a:ext cx="2519363" cy="25193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0356" name="图片 4" descr="YM37441D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38" y="3719513"/>
            <a:ext cx="2520950" cy="25209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0357" name="图片 5" descr="YM37441E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44725" y="3717925"/>
            <a:ext cx="2519363" cy="25193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0358" name="图片 6" descr="YM37441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18013" y="3719513"/>
            <a:ext cx="2519362" cy="25193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0359" name="图片 7" descr="YM37441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91300" y="3719513"/>
            <a:ext cx="2519363" cy="25193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1378" name="图片 1" descr="YM37275A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95963" y="404813"/>
            <a:ext cx="3175000" cy="3175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1379" name="图片 2" descr="YM37275B"/>
          <p:cNvPicPr>
            <a:picLocks noChangeAspect="1"/>
          </p:cNvPicPr>
          <p:nvPr/>
        </p:nvPicPr>
        <p:blipFill>
          <a:blip r:embed="rId2"/>
          <a:srcRect l="28572" r="25699"/>
          <a:stretch>
            <a:fillRect/>
          </a:stretch>
        </p:blipFill>
        <p:spPr>
          <a:xfrm>
            <a:off x="5508625" y="3644900"/>
            <a:ext cx="1316038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1380" name="图片 3" descr="YM37275C"/>
          <p:cNvPicPr>
            <a:picLocks noChangeAspect="1"/>
          </p:cNvPicPr>
          <p:nvPr/>
        </p:nvPicPr>
        <p:blipFill>
          <a:blip r:embed="rId3"/>
          <a:srcRect l="22852" r="20006"/>
          <a:stretch>
            <a:fillRect/>
          </a:stretch>
        </p:blipFill>
        <p:spPr>
          <a:xfrm>
            <a:off x="7164388" y="3644900"/>
            <a:ext cx="1644650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460" y="620395"/>
            <a:ext cx="5199380" cy="550037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YM5301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283710" y="404495"/>
            <a:ext cx="2696750" cy="2700000"/>
          </a:xfrm>
          <a:prstGeom prst="rect">
            <a:avLst/>
          </a:prstGeom>
        </p:spPr>
      </p:pic>
      <p:pic>
        <p:nvPicPr>
          <p:cNvPr id="3" name="图片 2" descr="YM5300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7585" y="404495"/>
            <a:ext cx="2696750" cy="2700000"/>
          </a:xfrm>
          <a:prstGeom prst="rect">
            <a:avLst/>
          </a:prstGeom>
        </p:spPr>
      </p:pic>
      <p:pic>
        <p:nvPicPr>
          <p:cNvPr id="4" name="图片 3" descr="YM5300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1955" y="3500755"/>
            <a:ext cx="2700000" cy="2700000"/>
          </a:xfrm>
          <a:prstGeom prst="rect">
            <a:avLst/>
          </a:prstGeom>
        </p:spPr>
      </p:pic>
      <p:pic>
        <p:nvPicPr>
          <p:cNvPr id="5" name="图片 4" descr="YM5300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1685" y="3500755"/>
            <a:ext cx="2700000" cy="2700000"/>
          </a:xfrm>
          <a:prstGeom prst="rect">
            <a:avLst/>
          </a:prstGeom>
        </p:spPr>
      </p:pic>
      <p:pic>
        <p:nvPicPr>
          <p:cNvPr id="6" name="图片 5" descr="YM530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950" y="620395"/>
            <a:ext cx="2700000" cy="2700000"/>
          </a:xfrm>
          <a:prstGeom prst="rect">
            <a:avLst/>
          </a:prstGeom>
        </p:spPr>
      </p:pic>
      <p:pic>
        <p:nvPicPr>
          <p:cNvPr id="7" name="图片 6" descr="YM530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560" y="3429000"/>
            <a:ext cx="2700000" cy="2700000"/>
          </a:xfrm>
          <a:prstGeom prst="rect">
            <a:avLst/>
          </a:prstGeom>
        </p:spPr>
      </p:pic>
      <p:pic>
        <p:nvPicPr>
          <p:cNvPr id="8" name="图片 7" descr="YM530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28715" y="332740"/>
            <a:ext cx="2700000" cy="2700000"/>
          </a:xfrm>
          <a:prstGeom prst="rect">
            <a:avLst/>
          </a:prstGeom>
        </p:spPr>
      </p:pic>
      <p:pic>
        <p:nvPicPr>
          <p:cNvPr id="16" name="图片 15" descr="YM530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99835" y="3500755"/>
            <a:ext cx="2789555" cy="2789555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1505" y="332740"/>
            <a:ext cx="8011160" cy="5962015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6497" name="图片 1" descr="YM37443A"/>
          <p:cNvPicPr>
            <a:picLocks noChangeAspect="1"/>
          </p:cNvPicPr>
          <p:nvPr/>
        </p:nvPicPr>
        <p:blipFill>
          <a:blip r:embed="rId1"/>
          <a:srcRect l="5591" r="6160"/>
          <a:stretch>
            <a:fillRect/>
          </a:stretch>
        </p:blipFill>
        <p:spPr>
          <a:xfrm>
            <a:off x="274638" y="909638"/>
            <a:ext cx="2065337" cy="23399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6498" name="图片 2" descr="YM37443B.JPG"/>
          <p:cNvPicPr>
            <a:picLocks noChangeAspect="1"/>
          </p:cNvPicPr>
          <p:nvPr/>
        </p:nvPicPr>
        <p:blipFill>
          <a:blip r:embed="rId2"/>
          <a:srcRect l="18452" r="23067"/>
          <a:stretch>
            <a:fillRect/>
          </a:stretch>
        </p:blipFill>
        <p:spPr>
          <a:xfrm>
            <a:off x="2411413" y="909638"/>
            <a:ext cx="1368425" cy="23399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6499" name="图片 3" descr="YM37443C"/>
          <p:cNvPicPr>
            <a:picLocks noChangeAspect="1"/>
          </p:cNvPicPr>
          <p:nvPr/>
        </p:nvPicPr>
        <p:blipFill>
          <a:blip r:embed="rId3"/>
          <a:srcRect l="30774" r="26134"/>
          <a:stretch>
            <a:fillRect/>
          </a:stretch>
        </p:blipFill>
        <p:spPr>
          <a:xfrm>
            <a:off x="4308475" y="909638"/>
            <a:ext cx="1008063" cy="23399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6500" name="图片 4" descr="YM37443D"/>
          <p:cNvPicPr>
            <a:picLocks noChangeAspect="1"/>
          </p:cNvPicPr>
          <p:nvPr/>
        </p:nvPicPr>
        <p:blipFill>
          <a:blip r:embed="rId4"/>
          <a:srcRect l="27679" r="20000"/>
          <a:stretch>
            <a:fillRect/>
          </a:stretch>
        </p:blipFill>
        <p:spPr>
          <a:xfrm>
            <a:off x="5843588" y="909638"/>
            <a:ext cx="1223962" cy="23399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6501" name="图片 5" descr="YM37443E"/>
          <p:cNvPicPr>
            <a:picLocks noChangeAspect="1"/>
          </p:cNvPicPr>
          <p:nvPr/>
        </p:nvPicPr>
        <p:blipFill>
          <a:blip r:embed="rId5"/>
          <a:srcRect l="27707" r="19972"/>
          <a:stretch>
            <a:fillRect/>
          </a:stretch>
        </p:blipFill>
        <p:spPr>
          <a:xfrm>
            <a:off x="7596188" y="909638"/>
            <a:ext cx="1223962" cy="23399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6502" name="图片 6" descr="YM37443F"/>
          <p:cNvPicPr>
            <a:picLocks noChangeAspect="1"/>
          </p:cNvPicPr>
          <p:nvPr/>
        </p:nvPicPr>
        <p:blipFill>
          <a:blip r:embed="rId6"/>
          <a:srcRect l="20624" r="23067"/>
          <a:stretch>
            <a:fillRect/>
          </a:stretch>
        </p:blipFill>
        <p:spPr>
          <a:xfrm>
            <a:off x="107950" y="3648075"/>
            <a:ext cx="1520825" cy="26987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6503" name="图片 7" descr="YM37443G"/>
          <p:cNvPicPr>
            <a:picLocks noChangeAspect="1"/>
          </p:cNvPicPr>
          <p:nvPr/>
        </p:nvPicPr>
        <p:blipFill>
          <a:blip r:embed="rId7"/>
          <a:srcRect l="28439" r="22308"/>
          <a:stretch>
            <a:fillRect/>
          </a:stretch>
        </p:blipFill>
        <p:spPr>
          <a:xfrm>
            <a:off x="1666875" y="3648075"/>
            <a:ext cx="1330325" cy="26987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6504" name="图片 8" descr="YM37443H"/>
          <p:cNvPicPr>
            <a:picLocks noChangeAspect="1"/>
          </p:cNvPicPr>
          <p:nvPr/>
        </p:nvPicPr>
        <p:blipFill>
          <a:blip r:embed="rId8"/>
          <a:srcRect l="26105" r="21574"/>
          <a:stretch>
            <a:fillRect/>
          </a:stretch>
        </p:blipFill>
        <p:spPr>
          <a:xfrm>
            <a:off x="3060700" y="3648075"/>
            <a:ext cx="1412875" cy="26987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6505" name="图片 9" descr="YM37443I"/>
          <p:cNvPicPr>
            <a:picLocks noChangeAspect="1"/>
          </p:cNvPicPr>
          <p:nvPr/>
        </p:nvPicPr>
        <p:blipFill>
          <a:blip r:embed="rId9"/>
          <a:srcRect l="19159" r="20815"/>
          <a:stretch>
            <a:fillRect/>
          </a:stretch>
        </p:blipFill>
        <p:spPr>
          <a:xfrm>
            <a:off x="4525963" y="3648075"/>
            <a:ext cx="1620837" cy="26987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6506" name="图片 10" descr="YM37443J"/>
          <p:cNvPicPr>
            <a:picLocks noChangeAspect="1"/>
          </p:cNvPicPr>
          <p:nvPr/>
        </p:nvPicPr>
        <p:blipFill>
          <a:blip r:embed="rId10"/>
          <a:srcRect l="24532" r="24884"/>
          <a:stretch>
            <a:fillRect/>
          </a:stretch>
        </p:blipFill>
        <p:spPr>
          <a:xfrm>
            <a:off x="6172200" y="3648075"/>
            <a:ext cx="1365250" cy="26987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6507" name="图片 11" descr="YM37443K"/>
          <p:cNvPicPr>
            <a:picLocks noChangeAspect="1"/>
          </p:cNvPicPr>
          <p:nvPr/>
        </p:nvPicPr>
        <p:blipFill>
          <a:blip r:embed="rId11"/>
          <a:srcRect l="27707" r="20000"/>
          <a:stretch>
            <a:fillRect/>
          </a:stretch>
        </p:blipFill>
        <p:spPr>
          <a:xfrm>
            <a:off x="7597775" y="3648075"/>
            <a:ext cx="1411288" cy="26987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5605" y="260350"/>
            <a:ext cx="7729855" cy="626364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9070" y="1628775"/>
            <a:ext cx="5104130" cy="427672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6140" y="441960"/>
            <a:ext cx="1378585" cy="290893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0380" y="476885"/>
            <a:ext cx="1306195" cy="280416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88610" y="3573145"/>
            <a:ext cx="1497965" cy="293941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92315" y="3500755"/>
            <a:ext cx="1671955" cy="3089275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3215" y="548640"/>
            <a:ext cx="8639175" cy="563118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3425" name="图片 1" descr="YM37276E"/>
          <p:cNvPicPr>
            <a:picLocks noChangeAspect="1"/>
          </p:cNvPicPr>
          <p:nvPr/>
        </p:nvPicPr>
        <p:blipFill>
          <a:blip r:embed="rId1"/>
          <a:srcRect l="22491" r="24983"/>
          <a:stretch>
            <a:fillRect/>
          </a:stretch>
        </p:blipFill>
        <p:spPr>
          <a:xfrm>
            <a:off x="2771775" y="3717925"/>
            <a:ext cx="1512888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3426" name="图片 2" descr="YM37276F"/>
          <p:cNvPicPr>
            <a:picLocks noChangeAspect="1"/>
          </p:cNvPicPr>
          <p:nvPr/>
        </p:nvPicPr>
        <p:blipFill>
          <a:blip r:embed="rId2"/>
          <a:srcRect l="27498" r="17487"/>
          <a:stretch>
            <a:fillRect/>
          </a:stretch>
        </p:blipFill>
        <p:spPr>
          <a:xfrm>
            <a:off x="4572000" y="3717925"/>
            <a:ext cx="15843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3427" name="图片 3" descr="YM37276G"/>
          <p:cNvPicPr>
            <a:picLocks noChangeAspect="1"/>
          </p:cNvPicPr>
          <p:nvPr/>
        </p:nvPicPr>
        <p:blipFill>
          <a:blip r:embed="rId3"/>
          <a:srcRect l="7497"/>
          <a:stretch>
            <a:fillRect/>
          </a:stretch>
        </p:blipFill>
        <p:spPr>
          <a:xfrm>
            <a:off x="6372225" y="3717925"/>
            <a:ext cx="26638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3428" name="图片 4" descr="YM37276A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725" y="117475"/>
            <a:ext cx="3676650" cy="36750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3429" name="图片 5" descr="YM37276B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83000" y="496888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3430" name="图片 6" descr="YM37276C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29350" y="496888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3431" name="图片 7" descr="YM37276D"/>
          <p:cNvPicPr>
            <a:picLocks noChangeAspect="1"/>
          </p:cNvPicPr>
          <p:nvPr/>
        </p:nvPicPr>
        <p:blipFill>
          <a:blip r:embed="rId7"/>
          <a:srcRect l="17221" r="12480"/>
          <a:stretch>
            <a:fillRect/>
          </a:stretch>
        </p:blipFill>
        <p:spPr>
          <a:xfrm>
            <a:off x="395288" y="3717925"/>
            <a:ext cx="2024062" cy="28797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9750" y="260350"/>
            <a:ext cx="8101330" cy="5904865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4449" name="图片 1" descr="YM37280A"/>
          <p:cNvPicPr>
            <a:picLocks noChangeAspect="1"/>
          </p:cNvPicPr>
          <p:nvPr/>
        </p:nvPicPr>
        <p:blipFill>
          <a:blip r:embed="rId1"/>
          <a:srcRect l="19536" t="13008" r="13104" b="10957"/>
          <a:stretch>
            <a:fillRect/>
          </a:stretch>
        </p:blipFill>
        <p:spPr>
          <a:xfrm>
            <a:off x="323215" y="1122680"/>
            <a:ext cx="4084955" cy="461200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4450" name="图片 2" descr="YM37280B.JPG"/>
          <p:cNvPicPr>
            <a:picLocks noChangeAspect="1"/>
          </p:cNvPicPr>
          <p:nvPr/>
        </p:nvPicPr>
        <p:blipFill>
          <a:blip r:embed="rId2"/>
          <a:srcRect l="20006" r="20006"/>
          <a:stretch>
            <a:fillRect/>
          </a:stretch>
        </p:blipFill>
        <p:spPr>
          <a:xfrm>
            <a:off x="4499610" y="3429000"/>
            <a:ext cx="1687195" cy="281178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4451" name="图片 3" descr="YM37280C"/>
          <p:cNvPicPr>
            <a:picLocks noChangeAspect="1"/>
          </p:cNvPicPr>
          <p:nvPr/>
        </p:nvPicPr>
        <p:blipFill>
          <a:blip r:embed="rId3"/>
          <a:srcRect l="17159" r="17133"/>
          <a:stretch>
            <a:fillRect/>
          </a:stretch>
        </p:blipFill>
        <p:spPr>
          <a:xfrm>
            <a:off x="6588760" y="3088640"/>
            <a:ext cx="2162175" cy="32924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4452" name="图片 4" descr="YM37280D"/>
          <p:cNvPicPr>
            <a:picLocks noChangeAspect="1"/>
          </p:cNvPicPr>
          <p:nvPr/>
        </p:nvPicPr>
        <p:blipFill>
          <a:blip r:embed="rId4"/>
          <a:srcRect l="25725" r="22852"/>
          <a:stretch>
            <a:fillRect/>
          </a:stretch>
        </p:blipFill>
        <p:spPr>
          <a:xfrm>
            <a:off x="4683760" y="188595"/>
            <a:ext cx="1501775" cy="291973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4453" name="图片 5" descr="YM37280E"/>
          <p:cNvPicPr>
            <a:picLocks noChangeAspect="1"/>
          </p:cNvPicPr>
          <p:nvPr/>
        </p:nvPicPr>
        <p:blipFill>
          <a:blip r:embed="rId5"/>
          <a:srcRect l="25699" r="20006"/>
          <a:stretch>
            <a:fillRect/>
          </a:stretch>
        </p:blipFill>
        <p:spPr>
          <a:xfrm>
            <a:off x="6804025" y="188595"/>
            <a:ext cx="1574165" cy="290004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3260" y="260350"/>
            <a:ext cx="7665720" cy="6373495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11619" name="图片 2" descr="YM37281B"/>
          <p:cNvPicPr>
            <a:picLocks noChangeAspect="1"/>
          </p:cNvPicPr>
          <p:nvPr/>
        </p:nvPicPr>
        <p:blipFill>
          <a:blip r:embed="rId1"/>
          <a:srcRect l="16667" r="13316"/>
          <a:stretch>
            <a:fillRect/>
          </a:stretch>
        </p:blipFill>
        <p:spPr>
          <a:xfrm>
            <a:off x="4023360" y="3213100"/>
            <a:ext cx="1639570" cy="234251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1620" name="图片 3" descr="YM37281C"/>
          <p:cNvPicPr>
            <a:picLocks noChangeAspect="1"/>
          </p:cNvPicPr>
          <p:nvPr/>
        </p:nvPicPr>
        <p:blipFill>
          <a:blip r:embed="rId2"/>
          <a:srcRect l="19987" r="20018"/>
          <a:stretch>
            <a:fillRect/>
          </a:stretch>
        </p:blipFill>
        <p:spPr>
          <a:xfrm>
            <a:off x="5884545" y="4220845"/>
            <a:ext cx="1463040" cy="243967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1621" name="图片 4" descr="YM37281D"/>
          <p:cNvPicPr>
            <a:picLocks noChangeAspect="1"/>
          </p:cNvPicPr>
          <p:nvPr/>
        </p:nvPicPr>
        <p:blipFill>
          <a:blip r:embed="rId3"/>
          <a:srcRect l="6673" r="13316"/>
          <a:stretch>
            <a:fillRect/>
          </a:stretch>
        </p:blipFill>
        <p:spPr>
          <a:xfrm>
            <a:off x="7091998" y="2924810"/>
            <a:ext cx="1728787" cy="2159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1622" name="图片 6" descr="YM37281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3360" y="260350"/>
            <a:ext cx="1861185" cy="268160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1623" name="图片 5" descr="YM37281E"/>
          <p:cNvPicPr>
            <a:picLocks noChangeAspect="1"/>
          </p:cNvPicPr>
          <p:nvPr/>
        </p:nvPicPr>
        <p:blipFill>
          <a:blip r:embed="rId5"/>
          <a:srcRect l="13345" r="13345"/>
          <a:stretch>
            <a:fillRect/>
          </a:stretch>
        </p:blipFill>
        <p:spPr>
          <a:xfrm>
            <a:off x="6300470" y="188595"/>
            <a:ext cx="1989455" cy="271081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1460" y="558165"/>
            <a:ext cx="3719195" cy="573976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YM530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211955" y="3500755"/>
            <a:ext cx="2880000" cy="2880000"/>
          </a:xfrm>
          <a:prstGeom prst="rect">
            <a:avLst/>
          </a:prstGeom>
        </p:spPr>
      </p:pic>
      <p:pic>
        <p:nvPicPr>
          <p:cNvPr id="3" name="图片 2" descr="YM37125-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040" y="116840"/>
            <a:ext cx="2880000" cy="2880000"/>
          </a:xfrm>
          <a:prstGeom prst="rect">
            <a:avLst/>
          </a:prstGeom>
        </p:spPr>
      </p:pic>
      <p:pic>
        <p:nvPicPr>
          <p:cNvPr id="4" name="图片 3" descr="YM5300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8355" y="44450"/>
            <a:ext cx="2880000" cy="2880000"/>
          </a:xfrm>
          <a:prstGeom prst="rect">
            <a:avLst/>
          </a:prstGeom>
        </p:spPr>
      </p:pic>
      <p:pic>
        <p:nvPicPr>
          <p:cNvPr id="5" name="图片 4" descr="YM5300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4075" y="3500755"/>
            <a:ext cx="2880000" cy="2880000"/>
          </a:xfrm>
          <a:prstGeom prst="rect">
            <a:avLst/>
          </a:prstGeom>
        </p:spPr>
      </p:pic>
      <p:pic>
        <p:nvPicPr>
          <p:cNvPr id="6" name="图片 5" descr="YM5300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950" y="3500755"/>
            <a:ext cx="2880000" cy="2880000"/>
          </a:xfrm>
          <a:prstGeom prst="rect">
            <a:avLst/>
          </a:prstGeom>
        </p:spPr>
      </p:pic>
      <p:pic>
        <p:nvPicPr>
          <p:cNvPr id="7" name="图片 6" descr="YM5300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68670" y="0"/>
            <a:ext cx="2880000" cy="2880000"/>
          </a:xfrm>
          <a:prstGeom prst="rect">
            <a:avLst/>
          </a:prstGeom>
        </p:spPr>
      </p:pic>
      <p:pic>
        <p:nvPicPr>
          <p:cNvPr id="8" name="图片 7" descr="YM530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9190" y="3429000"/>
            <a:ext cx="2880000" cy="28800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9750" y="404495"/>
            <a:ext cx="8315960" cy="6100445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10593" name="图片 1" descr="YM37445A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3663" y="47625"/>
            <a:ext cx="2371725" cy="2371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0594" name="图片 2" descr="YM37445B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4138" y="165100"/>
            <a:ext cx="2255837" cy="22558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0595" name="图片 3" descr="YM37445C"/>
          <p:cNvPicPr>
            <a:picLocks noChangeAspect="1"/>
          </p:cNvPicPr>
          <p:nvPr/>
        </p:nvPicPr>
        <p:blipFill>
          <a:blip r:embed="rId3"/>
          <a:srcRect l="25725" r="20006"/>
          <a:stretch>
            <a:fillRect/>
          </a:stretch>
        </p:blipFill>
        <p:spPr>
          <a:xfrm>
            <a:off x="4933950" y="130175"/>
            <a:ext cx="1173163" cy="21605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0596" name="图片 4" descr="YM37445D"/>
          <p:cNvPicPr>
            <a:picLocks noChangeAspect="1"/>
          </p:cNvPicPr>
          <p:nvPr/>
        </p:nvPicPr>
        <p:blipFill>
          <a:blip r:embed="rId4"/>
          <a:srcRect l="28572" r="20006"/>
          <a:stretch>
            <a:fillRect/>
          </a:stretch>
        </p:blipFill>
        <p:spPr>
          <a:xfrm>
            <a:off x="6477000" y="130175"/>
            <a:ext cx="1109663" cy="21605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0597" name="图片 5" descr="YM37445E"/>
          <p:cNvPicPr>
            <a:picLocks noChangeAspect="1"/>
          </p:cNvPicPr>
          <p:nvPr/>
        </p:nvPicPr>
        <p:blipFill>
          <a:blip r:embed="rId5"/>
          <a:srcRect l="22852" r="20006"/>
          <a:stretch>
            <a:fillRect/>
          </a:stretch>
        </p:blipFill>
        <p:spPr>
          <a:xfrm>
            <a:off x="3313113" y="2420938"/>
            <a:ext cx="1233487" cy="21605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0598" name="图片 6" descr="YM37445F"/>
          <p:cNvPicPr>
            <a:picLocks noChangeAspect="1"/>
          </p:cNvPicPr>
          <p:nvPr/>
        </p:nvPicPr>
        <p:blipFill>
          <a:blip r:embed="rId6"/>
          <a:srcRect l="27211" r="20006"/>
          <a:stretch>
            <a:fillRect/>
          </a:stretch>
        </p:blipFill>
        <p:spPr>
          <a:xfrm>
            <a:off x="7958138" y="130175"/>
            <a:ext cx="1139825" cy="21605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0599" name="图片 7" descr="YM37445G"/>
          <p:cNvPicPr>
            <a:picLocks noChangeAspect="1"/>
          </p:cNvPicPr>
          <p:nvPr/>
        </p:nvPicPr>
        <p:blipFill>
          <a:blip r:embed="rId7"/>
          <a:srcRect l="25699" r="20006"/>
          <a:stretch>
            <a:fillRect/>
          </a:stretch>
        </p:blipFill>
        <p:spPr>
          <a:xfrm>
            <a:off x="107950" y="2420938"/>
            <a:ext cx="1171575" cy="21605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0600" name="图片 8" descr="YM37445H"/>
          <p:cNvPicPr>
            <a:picLocks noChangeAspect="1"/>
          </p:cNvPicPr>
          <p:nvPr/>
        </p:nvPicPr>
        <p:blipFill>
          <a:blip r:embed="rId8"/>
          <a:srcRect l="28572" r="22852"/>
          <a:stretch>
            <a:fillRect/>
          </a:stretch>
        </p:blipFill>
        <p:spPr>
          <a:xfrm>
            <a:off x="1771650" y="2420938"/>
            <a:ext cx="1049338" cy="21605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0601" name="图片 9" descr="YM37445I"/>
          <p:cNvPicPr>
            <a:picLocks noChangeAspect="1"/>
          </p:cNvPicPr>
          <p:nvPr/>
        </p:nvPicPr>
        <p:blipFill>
          <a:blip r:embed="rId9"/>
          <a:srcRect l="30058" r="25725"/>
          <a:stretch>
            <a:fillRect/>
          </a:stretch>
        </p:blipFill>
        <p:spPr>
          <a:xfrm>
            <a:off x="5038725" y="2420938"/>
            <a:ext cx="955675" cy="21605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0602" name="图片 10" descr="YM37445J"/>
          <p:cNvPicPr>
            <a:picLocks noChangeAspect="1"/>
          </p:cNvPicPr>
          <p:nvPr/>
        </p:nvPicPr>
        <p:blipFill>
          <a:blip r:embed="rId10"/>
          <a:srcRect l="25725" r="25699"/>
          <a:stretch>
            <a:fillRect/>
          </a:stretch>
        </p:blipFill>
        <p:spPr>
          <a:xfrm>
            <a:off x="6486525" y="2420938"/>
            <a:ext cx="1049338" cy="21605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0603" name="图片 11" descr="YM37445K"/>
          <p:cNvPicPr>
            <a:picLocks noChangeAspect="1"/>
          </p:cNvPicPr>
          <p:nvPr/>
        </p:nvPicPr>
        <p:blipFill>
          <a:blip r:embed="rId11"/>
          <a:srcRect l="29352" r="24944"/>
          <a:stretch>
            <a:fillRect/>
          </a:stretch>
        </p:blipFill>
        <p:spPr>
          <a:xfrm>
            <a:off x="8027988" y="2420938"/>
            <a:ext cx="985837" cy="21605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0604" name="图片 12" descr="YM37445L"/>
          <p:cNvPicPr>
            <a:picLocks noChangeAspect="1"/>
          </p:cNvPicPr>
          <p:nvPr/>
        </p:nvPicPr>
        <p:blipFill>
          <a:blip r:embed="rId12"/>
          <a:srcRect l="26480" r="22070"/>
          <a:stretch>
            <a:fillRect/>
          </a:stretch>
        </p:blipFill>
        <p:spPr>
          <a:xfrm>
            <a:off x="0" y="4652963"/>
            <a:ext cx="1111250" cy="21605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0605" name="图片 13" descr="YM37445M"/>
          <p:cNvPicPr>
            <a:picLocks noChangeAspect="1"/>
          </p:cNvPicPr>
          <p:nvPr/>
        </p:nvPicPr>
        <p:blipFill>
          <a:blip r:embed="rId13"/>
          <a:srcRect l="29352" r="24944"/>
          <a:stretch>
            <a:fillRect/>
          </a:stretch>
        </p:blipFill>
        <p:spPr>
          <a:xfrm>
            <a:off x="1397000" y="4652963"/>
            <a:ext cx="985838" cy="21605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0606" name="图片 14" descr="YM37445N"/>
          <p:cNvPicPr>
            <a:picLocks noChangeAspect="1"/>
          </p:cNvPicPr>
          <p:nvPr/>
        </p:nvPicPr>
        <p:blipFill>
          <a:blip r:embed="rId14"/>
          <a:srcRect l="29352" r="22070"/>
          <a:stretch>
            <a:fillRect/>
          </a:stretch>
        </p:blipFill>
        <p:spPr>
          <a:xfrm>
            <a:off x="2668588" y="4652963"/>
            <a:ext cx="1049337" cy="21605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0607" name="图片 15" descr="YM37445O"/>
          <p:cNvPicPr>
            <a:picLocks noChangeAspect="1"/>
          </p:cNvPicPr>
          <p:nvPr/>
        </p:nvPicPr>
        <p:blipFill>
          <a:blip r:embed="rId15"/>
          <a:srcRect l="19980" r="22878"/>
          <a:stretch>
            <a:fillRect/>
          </a:stretch>
        </p:blipFill>
        <p:spPr>
          <a:xfrm>
            <a:off x="4002088" y="4652963"/>
            <a:ext cx="1233487" cy="21605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946140" y="4869180"/>
            <a:ext cx="2377440" cy="184531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5650" y="600075"/>
            <a:ext cx="7726680" cy="565785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9160" y="260350"/>
            <a:ext cx="7539355" cy="6217285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9705" y="764540"/>
            <a:ext cx="4152900" cy="49911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7900" y="414655"/>
            <a:ext cx="1522730" cy="28829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7900" y="3668395"/>
            <a:ext cx="1729740" cy="299212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77075" y="3668395"/>
            <a:ext cx="1405890" cy="295465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88125" y="260350"/>
            <a:ext cx="1687195" cy="310007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15695" y="188595"/>
            <a:ext cx="6662420" cy="645795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315" y="1268730"/>
            <a:ext cx="5027295" cy="398081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6235" y="3573145"/>
            <a:ext cx="1516380" cy="300228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4480" y="260350"/>
            <a:ext cx="1453515" cy="291401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38035" y="361950"/>
            <a:ext cx="1521460" cy="292290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12940" y="3284855"/>
            <a:ext cx="1772285" cy="3390265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9160" y="188595"/>
            <a:ext cx="7218045" cy="637667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950" y="1340485"/>
            <a:ext cx="4185285" cy="469328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404495"/>
            <a:ext cx="1376680" cy="284416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4425" y="3789045"/>
            <a:ext cx="1397000" cy="286766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49010" y="1772920"/>
            <a:ext cx="1398270" cy="282003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52360" y="404495"/>
            <a:ext cx="1412875" cy="294068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56125" y="3644900"/>
            <a:ext cx="1471295" cy="2986405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3305" y="188595"/>
            <a:ext cx="6955155" cy="642874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9217" name="图片 1" descr="YM38514"/>
          <p:cNvPicPr>
            <a:picLocks noChangeAspect="1"/>
          </p:cNvPicPr>
          <p:nvPr/>
        </p:nvPicPr>
        <p:blipFill>
          <a:blip r:embed="rId1"/>
          <a:srcRect t="18777" b="16463"/>
          <a:stretch>
            <a:fillRect/>
          </a:stretch>
        </p:blipFill>
        <p:spPr>
          <a:xfrm>
            <a:off x="339725" y="260350"/>
            <a:ext cx="4448175" cy="28813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218" name="图片 2" descr="YM38511"/>
          <p:cNvPicPr>
            <a:picLocks noChangeAspect="1"/>
          </p:cNvPicPr>
          <p:nvPr/>
        </p:nvPicPr>
        <p:blipFill>
          <a:blip r:embed="rId2"/>
          <a:srcRect t="14694" b="14954"/>
          <a:stretch>
            <a:fillRect/>
          </a:stretch>
        </p:blipFill>
        <p:spPr>
          <a:xfrm>
            <a:off x="4756150" y="3357563"/>
            <a:ext cx="4094163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219" name="图片 3" descr="YM38515"/>
          <p:cNvPicPr>
            <a:picLocks noChangeAspect="1"/>
          </p:cNvPicPr>
          <p:nvPr/>
        </p:nvPicPr>
        <p:blipFill>
          <a:blip r:embed="rId3"/>
          <a:srcRect t="10011" r="5861" b="7475"/>
          <a:stretch>
            <a:fillRect/>
          </a:stretch>
        </p:blipFill>
        <p:spPr>
          <a:xfrm>
            <a:off x="4756150" y="196850"/>
            <a:ext cx="4132263" cy="27273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220" name="图片 4" descr="YM37445X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750" y="3717925"/>
            <a:ext cx="3840163" cy="28797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04435" y="1340485"/>
            <a:ext cx="3921760" cy="508254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750" y="3573145"/>
            <a:ext cx="1515745" cy="291846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4120" y="3068955"/>
            <a:ext cx="2639060" cy="344678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5740" y="260350"/>
            <a:ext cx="1511300" cy="3201035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31595" y="87630"/>
            <a:ext cx="6217920" cy="6682740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16738" name="图片 1" descr="YM37451A"/>
          <p:cNvPicPr>
            <a:picLocks noChangeAspect="1"/>
          </p:cNvPicPr>
          <p:nvPr/>
        </p:nvPicPr>
        <p:blipFill>
          <a:blip r:embed="rId1"/>
          <a:srcRect t="23309" b="13345"/>
          <a:stretch>
            <a:fillRect/>
          </a:stretch>
        </p:blipFill>
        <p:spPr>
          <a:xfrm>
            <a:off x="251460" y="3589655"/>
            <a:ext cx="4926330" cy="312293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6739" name="图片 2" descr="YM37451B"/>
          <p:cNvPicPr>
            <a:picLocks noChangeAspect="1"/>
          </p:cNvPicPr>
          <p:nvPr/>
        </p:nvPicPr>
        <p:blipFill>
          <a:blip r:embed="rId2"/>
          <a:srcRect l="26660" r="23340"/>
          <a:stretch>
            <a:fillRect/>
          </a:stretch>
        </p:blipFill>
        <p:spPr>
          <a:xfrm>
            <a:off x="683260" y="332740"/>
            <a:ext cx="1689735" cy="3378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6740" name="图片 3" descr="YM37451C"/>
          <p:cNvPicPr>
            <a:picLocks noChangeAspect="1"/>
          </p:cNvPicPr>
          <p:nvPr/>
        </p:nvPicPr>
        <p:blipFill>
          <a:blip r:embed="rId3"/>
          <a:srcRect l="23340" r="26660"/>
          <a:stretch>
            <a:fillRect/>
          </a:stretch>
        </p:blipFill>
        <p:spPr>
          <a:xfrm>
            <a:off x="2627630" y="116840"/>
            <a:ext cx="1917700" cy="383667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6741" name="图片 4" descr="YM37451D"/>
          <p:cNvPicPr>
            <a:picLocks noChangeAspect="1"/>
          </p:cNvPicPr>
          <p:nvPr/>
        </p:nvPicPr>
        <p:blipFill>
          <a:blip r:embed="rId4"/>
          <a:srcRect l="23340" r="19987"/>
          <a:stretch>
            <a:fillRect/>
          </a:stretch>
        </p:blipFill>
        <p:spPr>
          <a:xfrm>
            <a:off x="7019925" y="3357245"/>
            <a:ext cx="1583690" cy="279844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6742" name="图片 5" descr="YM37451E"/>
          <p:cNvPicPr>
            <a:picLocks noChangeAspect="1"/>
          </p:cNvPicPr>
          <p:nvPr/>
        </p:nvPicPr>
        <p:blipFill>
          <a:blip r:embed="rId5"/>
          <a:srcRect l="26660" r="26660"/>
          <a:stretch>
            <a:fillRect/>
          </a:stretch>
        </p:blipFill>
        <p:spPr>
          <a:xfrm>
            <a:off x="4787900" y="38100"/>
            <a:ext cx="1449705" cy="310388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6743" name="图片 6" descr="YM37451F"/>
          <p:cNvPicPr>
            <a:picLocks noChangeAspect="1"/>
          </p:cNvPicPr>
          <p:nvPr/>
        </p:nvPicPr>
        <p:blipFill>
          <a:blip r:embed="rId6"/>
          <a:srcRect l="26660" r="20018"/>
          <a:stretch>
            <a:fillRect/>
          </a:stretch>
        </p:blipFill>
        <p:spPr>
          <a:xfrm>
            <a:off x="5193665" y="3357245"/>
            <a:ext cx="1544320" cy="289623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6744" name="图片 7" descr="YM37451G"/>
          <p:cNvPicPr>
            <a:picLocks noChangeAspect="1"/>
          </p:cNvPicPr>
          <p:nvPr/>
        </p:nvPicPr>
        <p:blipFill>
          <a:blip r:embed="rId7"/>
          <a:srcRect l="16667" r="23340"/>
          <a:stretch>
            <a:fillRect/>
          </a:stretch>
        </p:blipFill>
        <p:spPr>
          <a:xfrm>
            <a:off x="6516370" y="116840"/>
            <a:ext cx="1812925" cy="302514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03350" y="110490"/>
            <a:ext cx="6301740" cy="6637020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17762" name="图片 1" descr="YM37446A"/>
          <p:cNvPicPr>
            <a:picLocks noChangeAspect="1"/>
          </p:cNvPicPr>
          <p:nvPr/>
        </p:nvPicPr>
        <p:blipFill>
          <a:blip r:embed="rId1"/>
          <a:srcRect l="26086" r="24432"/>
          <a:stretch>
            <a:fillRect/>
          </a:stretch>
        </p:blipFill>
        <p:spPr>
          <a:xfrm>
            <a:off x="186055" y="980440"/>
            <a:ext cx="2524125" cy="499237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7763" name="图片 2" descr="YM37446B."/>
          <p:cNvPicPr>
            <a:picLocks noChangeAspect="1"/>
          </p:cNvPicPr>
          <p:nvPr/>
        </p:nvPicPr>
        <p:blipFill>
          <a:blip r:embed="rId2"/>
          <a:srcRect l="27489" r="29655"/>
          <a:stretch>
            <a:fillRect/>
          </a:stretch>
        </p:blipFill>
        <p:spPr>
          <a:xfrm>
            <a:off x="2915920" y="2924810"/>
            <a:ext cx="1345565" cy="313563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7764" name="图片 3" descr="YM37446C"/>
          <p:cNvPicPr>
            <a:picLocks noChangeAspect="1"/>
          </p:cNvPicPr>
          <p:nvPr/>
        </p:nvPicPr>
        <p:blipFill>
          <a:blip r:embed="rId3"/>
          <a:srcRect l="24615" r="15369"/>
          <a:stretch>
            <a:fillRect/>
          </a:stretch>
        </p:blipFill>
        <p:spPr>
          <a:xfrm>
            <a:off x="3987165" y="370205"/>
            <a:ext cx="1708150" cy="284734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7765" name="图片 4" descr="YM37446D"/>
          <p:cNvPicPr>
            <a:picLocks noChangeAspect="1"/>
          </p:cNvPicPr>
          <p:nvPr/>
        </p:nvPicPr>
        <p:blipFill>
          <a:blip r:embed="rId4"/>
          <a:srcRect l="11438" r="17133"/>
          <a:stretch>
            <a:fillRect/>
          </a:stretch>
        </p:blipFill>
        <p:spPr>
          <a:xfrm>
            <a:off x="4859655" y="3573145"/>
            <a:ext cx="2205355" cy="30861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7766" name="图片 5" descr="YM37446E"/>
          <p:cNvPicPr>
            <a:picLocks noChangeAspect="1"/>
          </p:cNvPicPr>
          <p:nvPr/>
        </p:nvPicPr>
        <p:blipFill>
          <a:blip r:embed="rId5"/>
          <a:srcRect l="29352" r="24944"/>
          <a:stretch>
            <a:fillRect/>
          </a:stretch>
        </p:blipFill>
        <p:spPr>
          <a:xfrm>
            <a:off x="5875655" y="184785"/>
            <a:ext cx="1482725" cy="324421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7767" name="图片 6" descr="YM37446F"/>
          <p:cNvPicPr>
            <a:picLocks noChangeAspect="1"/>
          </p:cNvPicPr>
          <p:nvPr/>
        </p:nvPicPr>
        <p:blipFill>
          <a:blip r:embed="rId6"/>
          <a:srcRect l="29352" t="5719" r="30663"/>
          <a:stretch>
            <a:fillRect/>
          </a:stretch>
        </p:blipFill>
        <p:spPr>
          <a:xfrm>
            <a:off x="7538720" y="2493010"/>
            <a:ext cx="1424940" cy="336296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1460" y="44450"/>
            <a:ext cx="5236210" cy="6533515"/>
          </a:xfrm>
          <a:prstGeom prst="rect">
            <a:avLst/>
          </a:prstGeom>
        </p:spPr>
      </p:pic>
      <p:pic>
        <p:nvPicPr>
          <p:cNvPr id="3" name="图片 1" descr="YM37447A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7670" y="3500755"/>
            <a:ext cx="3305175" cy="33051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9805" y="1700530"/>
            <a:ext cx="2549525" cy="2211070"/>
          </a:xfrm>
          <a:prstGeom prst="rect">
            <a:avLst/>
          </a:prstGeom>
        </p:spPr>
      </p:pic>
      <p:pic>
        <p:nvPicPr>
          <p:cNvPr id="4" name="图片 3" descr="YM37447C"/>
          <p:cNvPicPr>
            <a:picLocks noChangeAspect="1"/>
          </p:cNvPicPr>
          <p:nvPr/>
        </p:nvPicPr>
        <p:blipFill>
          <a:blip r:embed="rId4"/>
          <a:srcRect l="22878" t="5563" r="25699"/>
          <a:stretch>
            <a:fillRect/>
          </a:stretch>
        </p:blipFill>
        <p:spPr>
          <a:xfrm>
            <a:off x="6732270" y="260350"/>
            <a:ext cx="979170" cy="17970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7995" y="332740"/>
            <a:ext cx="8202295" cy="5981700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3215" y="549275"/>
            <a:ext cx="4562475" cy="31623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2135" y="1988820"/>
            <a:ext cx="3202940" cy="4619625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20834" name="图片 1" descr="YM37449A"/>
          <p:cNvPicPr>
            <a:picLocks noChangeAspect="1"/>
          </p:cNvPicPr>
          <p:nvPr/>
        </p:nvPicPr>
        <p:blipFill>
          <a:blip r:embed="rId1"/>
          <a:srcRect l="17575" r="20859"/>
          <a:stretch>
            <a:fillRect/>
          </a:stretch>
        </p:blipFill>
        <p:spPr>
          <a:xfrm>
            <a:off x="7235825" y="115888"/>
            <a:ext cx="1512888" cy="24574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0835" name="图片 2" descr="YM37449B"/>
          <p:cNvPicPr>
            <a:picLocks noChangeAspect="1"/>
          </p:cNvPicPr>
          <p:nvPr/>
        </p:nvPicPr>
        <p:blipFill>
          <a:blip r:embed="rId2"/>
          <a:srcRect l="27011" t="10011" r="25354"/>
          <a:stretch>
            <a:fillRect/>
          </a:stretch>
        </p:blipFill>
        <p:spPr>
          <a:xfrm>
            <a:off x="7380288" y="2636838"/>
            <a:ext cx="1368425" cy="25860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0836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288" y="4940300"/>
            <a:ext cx="1649412" cy="15398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0837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4075" y="5157788"/>
            <a:ext cx="1698625" cy="13954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0838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95738" y="4940300"/>
            <a:ext cx="1695450" cy="15081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0839" name="图片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72150" y="5070475"/>
            <a:ext cx="1527175" cy="13779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0840" name="图片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51725" y="5157788"/>
            <a:ext cx="1604963" cy="12350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5605" y="116205"/>
            <a:ext cx="6018530" cy="4759325"/>
          </a:xfrm>
          <a:prstGeom prst="rect">
            <a:avLst/>
          </a:prstGeo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21858" name="图片 1" descr="YM37450A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830" y="3921760"/>
            <a:ext cx="2855595" cy="285559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1859" name="图片 2" descr="YM37450B"/>
          <p:cNvPicPr>
            <a:picLocks noChangeAspect="1"/>
          </p:cNvPicPr>
          <p:nvPr/>
        </p:nvPicPr>
        <p:blipFill>
          <a:blip r:embed="rId2"/>
          <a:srcRect l="21547" r="23067"/>
          <a:stretch>
            <a:fillRect/>
          </a:stretch>
        </p:blipFill>
        <p:spPr>
          <a:xfrm>
            <a:off x="2797175" y="4437063"/>
            <a:ext cx="1296988" cy="23399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1860" name="图片 3" descr="YM37450C"/>
          <p:cNvPicPr>
            <a:picLocks noChangeAspect="1"/>
          </p:cNvPicPr>
          <p:nvPr/>
        </p:nvPicPr>
        <p:blipFill>
          <a:blip r:embed="rId3"/>
          <a:srcRect l="21547" r="19972"/>
          <a:stretch>
            <a:fillRect/>
          </a:stretch>
        </p:blipFill>
        <p:spPr>
          <a:xfrm>
            <a:off x="4368800" y="4437063"/>
            <a:ext cx="1368425" cy="23399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1861" name="图片 4" descr="YM37450D"/>
          <p:cNvPicPr>
            <a:picLocks noChangeAspect="1"/>
          </p:cNvPicPr>
          <p:nvPr/>
        </p:nvPicPr>
        <p:blipFill>
          <a:blip r:embed="rId4"/>
          <a:srcRect l="26134" r="21059"/>
          <a:stretch>
            <a:fillRect/>
          </a:stretch>
        </p:blipFill>
        <p:spPr>
          <a:xfrm>
            <a:off x="6013450" y="4437063"/>
            <a:ext cx="1235075" cy="23399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1862" name="图片 5" descr="YM37450E"/>
          <p:cNvPicPr>
            <a:picLocks noChangeAspect="1"/>
          </p:cNvPicPr>
          <p:nvPr/>
        </p:nvPicPr>
        <p:blipFill>
          <a:blip r:embed="rId5"/>
          <a:srcRect l="27707" r="23067"/>
          <a:stretch>
            <a:fillRect/>
          </a:stretch>
        </p:blipFill>
        <p:spPr>
          <a:xfrm>
            <a:off x="7524750" y="4437063"/>
            <a:ext cx="1152525" cy="23399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3895" y="188595"/>
            <a:ext cx="7939405" cy="424942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YM3962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7360" y="116840"/>
            <a:ext cx="2880000" cy="2880000"/>
          </a:xfrm>
          <a:prstGeom prst="rect">
            <a:avLst/>
          </a:prstGeom>
        </p:spPr>
      </p:pic>
      <p:pic>
        <p:nvPicPr>
          <p:cNvPr id="3" name="图片 2" descr="YM396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5920" y="116840"/>
            <a:ext cx="2880000" cy="2880000"/>
          </a:xfrm>
          <a:prstGeom prst="rect">
            <a:avLst/>
          </a:prstGeom>
        </p:spPr>
      </p:pic>
      <p:pic>
        <p:nvPicPr>
          <p:cNvPr id="4" name="图片 3" descr="YM396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5645" y="3284855"/>
            <a:ext cx="2880000" cy="2880000"/>
          </a:xfrm>
          <a:prstGeom prst="rect">
            <a:avLst/>
          </a:prstGeom>
        </p:spPr>
      </p:pic>
      <p:pic>
        <p:nvPicPr>
          <p:cNvPr id="7" name="图片 6" descr="YM396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605" y="3140710"/>
            <a:ext cx="2880000" cy="2880000"/>
          </a:xfrm>
          <a:prstGeom prst="rect">
            <a:avLst/>
          </a:prstGeom>
        </p:spPr>
      </p:pic>
      <p:pic>
        <p:nvPicPr>
          <p:cNvPr id="8" name="图片 7" descr="YM396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60065" y="3284855"/>
            <a:ext cx="2880000" cy="2880000"/>
          </a:xfrm>
          <a:prstGeom prst="rect">
            <a:avLst/>
          </a:prstGeom>
        </p:spPr>
      </p:pic>
      <p:pic>
        <p:nvPicPr>
          <p:cNvPr id="9" name="图片 8" descr="YM396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79745" y="116840"/>
            <a:ext cx="2880000" cy="2880000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1460" y="1412875"/>
            <a:ext cx="2799715" cy="350964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7675" y="1431925"/>
            <a:ext cx="2787650" cy="349059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0425" y="1557020"/>
            <a:ext cx="3057525" cy="3310890"/>
          </a:xfrm>
          <a:prstGeom prst="rect">
            <a:avLst/>
          </a:prstGeo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5570" y="1490345"/>
            <a:ext cx="3022600" cy="37039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5965" y="1700530"/>
            <a:ext cx="2670175" cy="347408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8715" y="1700530"/>
            <a:ext cx="2781300" cy="3446780"/>
          </a:xfrm>
          <a:prstGeom prst="rect">
            <a:avLst/>
          </a:prstGeom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560" y="1772285"/>
            <a:ext cx="3106420" cy="338455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7720" y="1676400"/>
            <a:ext cx="2748915" cy="348043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8035" y="1988820"/>
            <a:ext cx="3122295" cy="3168015"/>
          </a:xfrm>
          <a:prstGeom prst="rect">
            <a:avLst/>
          </a:prstGeom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315" y="1484630"/>
            <a:ext cx="2922270" cy="353123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3575" y="1557020"/>
            <a:ext cx="3081020" cy="354393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9060" y="1449070"/>
            <a:ext cx="2401570" cy="3568700"/>
          </a:xfrm>
          <a:prstGeom prst="rect">
            <a:avLst/>
          </a:prstGeom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5650" y="692785"/>
            <a:ext cx="3878580" cy="53594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6145" y="1268730"/>
            <a:ext cx="4246245" cy="455358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6081" name="图片 2" descr="1"/>
          <p:cNvPicPr>
            <a:picLocks noChangeAspect="1"/>
          </p:cNvPicPr>
          <p:nvPr/>
        </p:nvPicPr>
        <p:blipFill>
          <a:blip r:embed="rId1"/>
          <a:srcRect t="6313" b="3157"/>
          <a:stretch>
            <a:fillRect/>
          </a:stretch>
        </p:blipFill>
        <p:spPr>
          <a:xfrm>
            <a:off x="466725" y="2925763"/>
            <a:ext cx="4057650" cy="36718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6082" name="图片 3" descr="2"/>
          <p:cNvPicPr>
            <a:picLocks noChangeAspect="1"/>
          </p:cNvPicPr>
          <p:nvPr/>
        </p:nvPicPr>
        <p:blipFill>
          <a:blip r:embed="rId2"/>
          <a:srcRect l="8292" r="8858"/>
          <a:stretch>
            <a:fillRect/>
          </a:stretch>
        </p:blipFill>
        <p:spPr>
          <a:xfrm>
            <a:off x="5219700" y="2925763"/>
            <a:ext cx="3162300" cy="38163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6083" name="图片 5" descr="YM3963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388" y="260350"/>
            <a:ext cx="2700337" cy="27003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6084" name="图片 7" descr="YM3963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2225" y="188913"/>
            <a:ext cx="2700338" cy="27003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6085" name="图片 4" descr="YM3963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39975" y="333375"/>
            <a:ext cx="2519363" cy="25193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6086" name="图片 8" descr="YM3963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27538" y="333375"/>
            <a:ext cx="2520950" cy="251936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7105" name="图片 2" descr="YM3962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67400" y="3500438"/>
            <a:ext cx="2881313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7106" name="图片 5" descr="YM3963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1455" y="116840"/>
            <a:ext cx="3288665" cy="328866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7107" name="图片 9" descr="YM396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0245" y="188595"/>
            <a:ext cx="3165475" cy="31654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7108" name="图片 10" descr="YM3963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9475" y="3573463"/>
            <a:ext cx="2881313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7109" name="图片 11" descr="3"/>
          <p:cNvPicPr>
            <a:picLocks noChangeAspect="1"/>
          </p:cNvPicPr>
          <p:nvPr/>
        </p:nvPicPr>
        <p:blipFill>
          <a:blip r:embed="rId5"/>
          <a:srcRect t="2116"/>
          <a:stretch>
            <a:fillRect/>
          </a:stretch>
        </p:blipFill>
        <p:spPr>
          <a:xfrm>
            <a:off x="323850" y="3517900"/>
            <a:ext cx="3124200" cy="305911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0177" name="图片 1" descr="YJM3711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1778" y="215900"/>
            <a:ext cx="3059112" cy="30591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0178" name="图片 2" descr="YJM3710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9748" y="296545"/>
            <a:ext cx="3059112" cy="30591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0179" name="图片 3" descr="YJM3710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8353" y="215900"/>
            <a:ext cx="3078162" cy="30781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0181" name="图片 5" descr="YJM371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388" y="3355975"/>
            <a:ext cx="3060700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4038" name="图片 6" descr="YM37243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870575" y="3429000"/>
            <a:ext cx="3059113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 descr="YJM37110-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31820" y="3357245"/>
            <a:ext cx="2926715" cy="292671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1201" name="图片 1" descr="YJ90876"/>
          <p:cNvPicPr>
            <a:picLocks noChangeAspect="1"/>
          </p:cNvPicPr>
          <p:nvPr/>
        </p:nvPicPr>
        <p:blipFill>
          <a:blip r:embed="rId1"/>
          <a:srcRect l="10974" r="12941"/>
          <a:stretch>
            <a:fillRect/>
          </a:stretch>
        </p:blipFill>
        <p:spPr>
          <a:xfrm>
            <a:off x="683260" y="476885"/>
            <a:ext cx="4176395" cy="543496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02" name="图片 2" descr="YJ90877"/>
          <p:cNvPicPr>
            <a:picLocks noChangeAspect="1"/>
          </p:cNvPicPr>
          <p:nvPr/>
        </p:nvPicPr>
        <p:blipFill>
          <a:blip r:embed="rId2"/>
          <a:srcRect l="12503"/>
          <a:stretch>
            <a:fillRect/>
          </a:stretch>
        </p:blipFill>
        <p:spPr>
          <a:xfrm>
            <a:off x="5148580" y="1700530"/>
            <a:ext cx="3598545" cy="411670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commondata" val="eyJoZGlkIjoiYjkyMTNmNzJlNTI1N2Y4NmZmYWViNjkzZmFjYmYzNzUifQ=="/>
</p:tagLst>
</file>

<file path=ppt/theme/theme1.xml><?xml version="1.0" encoding="utf-8"?>
<a:theme xmlns:a="http://schemas.openxmlformats.org/drawingml/2006/main" name="1_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WPS 演示</Application>
  <PresentationFormat/>
  <Paragraphs>0</Paragraphs>
  <Slides>54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54</vt:i4>
      </vt:variant>
    </vt:vector>
  </HeadingPairs>
  <TitlesOfParts>
    <vt:vector size="62" baseType="lpstr">
      <vt:lpstr>Arial</vt:lpstr>
      <vt:lpstr>宋体</vt:lpstr>
      <vt:lpstr>Wingdings</vt:lpstr>
      <vt:lpstr>微软雅黑</vt:lpstr>
      <vt:lpstr>Arial Unicode MS</vt:lpstr>
      <vt:lpstr>Calibri</vt:lpstr>
      <vt:lpstr>1_默认设计模板</vt:lpstr>
      <vt:lpstr>4_默认设计模板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Administrator</dc:creator>
  <cp:lastModifiedBy>daniel</cp:lastModifiedBy>
  <cp:revision>31</cp:revision>
  <dcterms:created xsi:type="dcterms:W3CDTF">2024-04-22T06:24:00Z</dcterms:created>
  <dcterms:modified xsi:type="dcterms:W3CDTF">2025-04-18T07:32:19Z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2052-12.1.0.20784</vt:lpwstr>
  </property>
  <property fmtid="{D5CDD505-2E9C-101B-9397-08002B2CF9AE}" pid="3" name="ICV">
    <vt:lpwstr>FBB5E738F9FB405A98C778676AF9B507_13</vt:lpwstr>
  </property>
</Properties>
</file>